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D9"/>
    <a:srgbClr val="FDDBFD"/>
    <a:srgbClr val="C54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9"/>
    <p:restoredTop sz="94595"/>
  </p:normalViewPr>
  <p:slideViewPr>
    <p:cSldViewPr snapToGrid="0" snapToObjects="1">
      <p:cViewPr>
        <p:scale>
          <a:sx n="77" d="100"/>
          <a:sy n="77" d="100"/>
        </p:scale>
        <p:origin x="139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0D15-B754-AF47-95B3-3CC5E0B24005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47B8-61B2-F940-A1BC-91F624411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6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0D15-B754-AF47-95B3-3CC5E0B24005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47B8-61B2-F940-A1BC-91F624411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0D15-B754-AF47-95B3-3CC5E0B24005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47B8-61B2-F940-A1BC-91F624411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0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0D15-B754-AF47-95B3-3CC5E0B24005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47B8-61B2-F940-A1BC-91F624411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4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0D15-B754-AF47-95B3-3CC5E0B24005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47B8-61B2-F940-A1BC-91F624411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0D15-B754-AF47-95B3-3CC5E0B24005}" type="datetimeFigureOut">
              <a:rPr lang="en-US" smtClean="0"/>
              <a:t>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47B8-61B2-F940-A1BC-91F624411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7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0D15-B754-AF47-95B3-3CC5E0B24005}" type="datetimeFigureOut">
              <a:rPr lang="en-US" smtClean="0"/>
              <a:t>2/7/18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47B8-61B2-F940-A1BC-91F624411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1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0D15-B754-AF47-95B3-3CC5E0B24005}" type="datetimeFigureOut">
              <a:rPr lang="en-US" smtClean="0"/>
              <a:t>2/7/18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47B8-61B2-F940-A1BC-91F624411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3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0D15-B754-AF47-95B3-3CC5E0B24005}" type="datetimeFigureOut">
              <a:rPr lang="en-US" smtClean="0"/>
              <a:t>2/7/18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47B8-61B2-F940-A1BC-91F624411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5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0D15-B754-AF47-95B3-3CC5E0B24005}" type="datetimeFigureOut">
              <a:rPr lang="en-US" smtClean="0"/>
              <a:t>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47B8-61B2-F940-A1BC-91F624411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4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0D15-B754-AF47-95B3-3CC5E0B24005}" type="datetimeFigureOut">
              <a:rPr lang="en-US" smtClean="0"/>
              <a:t>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47B8-61B2-F940-A1BC-91F624411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0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B0D15-B754-AF47-95B3-3CC5E0B24005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C47B8-61B2-F940-A1BC-91F624411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0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png"/><Relationship Id="rId7" Type="http://schemas.openxmlformats.org/officeDocument/2006/relationships/image" Target="../media/image17.tiff"/><Relationship Id="rId8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35" y="1259172"/>
            <a:ext cx="5263865" cy="3612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60" y="1400330"/>
            <a:ext cx="6594426" cy="3297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5471" y="269823"/>
            <a:ext cx="976109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54492"/>
                </a:solidFill>
              </a:rPr>
              <a:t>The Fourth Plinth Schools Awards 2018 </a:t>
            </a:r>
            <a:endParaRPr lang="en-US" sz="4400" b="1" dirty="0">
              <a:solidFill>
                <a:srgbClr val="C5449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795" y="5217880"/>
            <a:ext cx="10926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Greatfields School 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has been invited to enter the competition.</a:t>
            </a:r>
          </a:p>
          <a:p>
            <a:endParaRPr lang="en-US" sz="1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Hosted by the Mayor of London and the Arts Council England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.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3451" y="2263514"/>
            <a:ext cx="44633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Design a piece of </a:t>
            </a:r>
            <a:r>
              <a:rPr lang="en-US" sz="3200" b="1" smtClean="0"/>
              <a:t>artwork to be </a:t>
            </a:r>
            <a:r>
              <a:rPr lang="en-US" sz="3200" b="1" dirty="0" smtClean="0"/>
              <a:t>displayed on the 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Plinth in Trafalgar Square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055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983" y="284812"/>
            <a:ext cx="8153401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54492"/>
                </a:solidFill>
              </a:rPr>
              <a:t>The Fourth Plinth in </a:t>
            </a:r>
            <a:r>
              <a:rPr lang="en-US" sz="4000" b="1" dirty="0" smtClean="0">
                <a:solidFill>
                  <a:srgbClr val="C54492"/>
                </a:solidFill>
              </a:rPr>
              <a:t>Trafalgar Square</a:t>
            </a:r>
            <a:endParaRPr lang="en-US" sz="4000" b="1" dirty="0">
              <a:solidFill>
                <a:srgbClr val="C544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84" y="1151300"/>
            <a:ext cx="3467208" cy="28510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53856" y="1151299"/>
            <a:ext cx="704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i="1" dirty="0" smtClean="0">
                <a:latin typeface="Comic Sans MS" charset="0"/>
                <a:ea typeface="Comic Sans MS" charset="0"/>
                <a:cs typeface="Comic Sans MS" charset="0"/>
              </a:rPr>
              <a:t>Have you heard of Trafalgar Square?</a:t>
            </a:r>
          </a:p>
          <a:p>
            <a:pPr marL="342900" indent="-342900">
              <a:buFont typeface="Arial" charset="0"/>
              <a:buChar char="•"/>
            </a:pPr>
            <a:endParaRPr lang="en-US" sz="1000" i="1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0014" y="1809185"/>
            <a:ext cx="50966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54492"/>
                </a:solidFill>
              </a:rPr>
              <a:t>Trafalgar square is a huge public square in central London.</a:t>
            </a:r>
          </a:p>
          <a:p>
            <a:endParaRPr lang="en-US" sz="1400" dirty="0">
              <a:solidFill>
                <a:srgbClr val="C54492"/>
              </a:solidFill>
            </a:endParaRPr>
          </a:p>
          <a:p>
            <a:r>
              <a:rPr lang="en-US" sz="2400" dirty="0" smtClean="0">
                <a:solidFill>
                  <a:srgbClr val="C54492"/>
                </a:solidFill>
              </a:rPr>
              <a:t>Visited by approximately </a:t>
            </a:r>
            <a:r>
              <a:rPr lang="en-US" sz="2600" b="1" dirty="0" smtClean="0">
                <a:solidFill>
                  <a:srgbClr val="C54492"/>
                </a:solidFill>
              </a:rPr>
              <a:t>18 million people each year.</a:t>
            </a:r>
          </a:p>
          <a:p>
            <a:endParaRPr lang="en-US" sz="1400" dirty="0">
              <a:solidFill>
                <a:srgbClr val="C54492"/>
              </a:solidFill>
            </a:endParaRPr>
          </a:p>
          <a:p>
            <a:r>
              <a:rPr lang="en-US" sz="2400" dirty="0" smtClean="0">
                <a:solidFill>
                  <a:srgbClr val="C54492"/>
                </a:solidFill>
              </a:rPr>
              <a:t>There are lots of public events held throughout the year at the Square. </a:t>
            </a:r>
            <a:endParaRPr lang="en-US" sz="2400" dirty="0">
              <a:solidFill>
                <a:srgbClr val="C5449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824" y="5426439"/>
            <a:ext cx="10583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It is a historical sight</a:t>
            </a:r>
            <a:r>
              <a:rPr lang="en-US" sz="2400" dirty="0"/>
              <a:t> </a:t>
            </a:r>
            <a:r>
              <a:rPr lang="en-US" sz="2400" dirty="0" smtClean="0"/>
              <a:t>and a symbol of London.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Surrounded by key places: National Gallery, National Portrait Gallery, St James’ Park, The Strand and close to Leicester Square.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06" y="3393773"/>
            <a:ext cx="3387777" cy="203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983" y="209860"/>
            <a:ext cx="10671747" cy="6771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800" smtClean="0">
                <a:solidFill>
                  <a:srgbClr val="C54492"/>
                </a:solidFill>
              </a:rPr>
              <a:t>Statues and The </a:t>
            </a:r>
            <a:r>
              <a:rPr lang="en-US" sz="3800" dirty="0" smtClean="0">
                <a:solidFill>
                  <a:srgbClr val="C54492"/>
                </a:solidFill>
              </a:rPr>
              <a:t>Fourth Plinth in </a:t>
            </a:r>
            <a:r>
              <a:rPr lang="en-US" sz="3800" b="1" dirty="0" smtClean="0">
                <a:solidFill>
                  <a:srgbClr val="C54492"/>
                </a:solidFill>
              </a:rPr>
              <a:t>Trafalgar Square</a:t>
            </a:r>
            <a:endParaRPr lang="en-US" sz="3800" b="1" dirty="0">
              <a:solidFill>
                <a:srgbClr val="C5449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813" y="1094282"/>
            <a:ext cx="20583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most famous statue is Nelson’s Column.</a:t>
            </a:r>
          </a:p>
          <a:p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41088"/>
            <a:ext cx="3111732" cy="45120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3" y="3425088"/>
            <a:ext cx="2146717" cy="28148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810250" y="1380032"/>
            <a:ext cx="6122856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In each corner of the square is a plinth. 3 plinths have permanent statues the </a:t>
            </a:r>
            <a:r>
              <a:rPr lang="en-US" sz="2800" b="1" dirty="0"/>
              <a:t>4th plinth is left to show pieces of artwork each year.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98" y="3425088"/>
            <a:ext cx="2012955" cy="30194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986" y="3425088"/>
            <a:ext cx="2264574" cy="30194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0" y="3425088"/>
            <a:ext cx="2061459" cy="3019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23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02" y="105431"/>
            <a:ext cx="717534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54492"/>
                </a:solidFill>
              </a:rPr>
              <a:t>The Fourth Plinth in </a:t>
            </a:r>
            <a:r>
              <a:rPr lang="en-US" sz="3600" b="1" dirty="0" smtClean="0">
                <a:solidFill>
                  <a:srgbClr val="C54492"/>
                </a:solidFill>
              </a:rPr>
              <a:t>Trafalgar Square</a:t>
            </a:r>
            <a:endParaRPr lang="en-US" sz="3600" b="1" dirty="0">
              <a:solidFill>
                <a:srgbClr val="C5449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7063" y="780337"/>
            <a:ext cx="8708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he Mayor of </a:t>
            </a:r>
            <a:r>
              <a:rPr lang="en-US" sz="2800" smtClean="0"/>
              <a:t>London </a:t>
            </a:r>
            <a:r>
              <a:rPr lang="en-US" sz="2800" smtClean="0"/>
              <a:t>chooses </a:t>
            </a:r>
            <a:r>
              <a:rPr lang="en-US" sz="2800" dirty="0" smtClean="0"/>
              <a:t>artwork to display on the </a:t>
            </a:r>
            <a:r>
              <a:rPr lang="en-US" sz="2800" b="1" dirty="0" smtClean="0"/>
              <a:t>4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Plinth </a:t>
            </a:r>
            <a:r>
              <a:rPr lang="en-US" sz="2800" dirty="0" smtClean="0"/>
              <a:t>in the Square.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95900" y="5932880"/>
            <a:ext cx="4819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54492"/>
                </a:solidFill>
              </a:rPr>
              <a:t>What is life in London like?</a:t>
            </a:r>
            <a:endParaRPr lang="en-US" sz="3200" b="1" i="1" dirty="0">
              <a:solidFill>
                <a:srgbClr val="C5449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2" y="1648719"/>
            <a:ext cx="2719577" cy="362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94" y="1705869"/>
            <a:ext cx="4366373" cy="2979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86" y="1959413"/>
            <a:ext cx="4177921" cy="28478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18" y="5255772"/>
            <a:ext cx="35785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1" dirty="0" smtClean="0">
                <a:solidFill>
                  <a:srgbClr val="0070C0"/>
                </a:solidFill>
              </a:rPr>
              <a:t>David </a:t>
            </a:r>
            <a:r>
              <a:rPr lang="en-US" sz="1900" b="1" i="1" dirty="0" err="1" smtClean="0">
                <a:solidFill>
                  <a:srgbClr val="0070C0"/>
                </a:solidFill>
              </a:rPr>
              <a:t>Shrigley</a:t>
            </a:r>
            <a:r>
              <a:rPr lang="en-US" sz="1900" b="1" i="1" dirty="0" smtClean="0">
                <a:solidFill>
                  <a:srgbClr val="0070C0"/>
                </a:solidFill>
              </a:rPr>
              <a:t>,  </a:t>
            </a:r>
          </a:p>
          <a:p>
            <a:r>
              <a:rPr lang="en-US" sz="1900" b="1" i="1" dirty="0" smtClean="0">
                <a:solidFill>
                  <a:srgbClr val="0070C0"/>
                </a:solidFill>
              </a:rPr>
              <a:t>“Really Good” 2016-present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9913" y="4684983"/>
            <a:ext cx="3718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C54492"/>
                </a:solidFill>
              </a:rPr>
              <a:t>Hans </a:t>
            </a:r>
            <a:r>
              <a:rPr lang="en-US" sz="2000" b="1" i="1" dirty="0" err="1" smtClean="0">
                <a:solidFill>
                  <a:srgbClr val="C54492"/>
                </a:solidFill>
              </a:rPr>
              <a:t>Haacke</a:t>
            </a:r>
            <a:r>
              <a:rPr lang="en-US" sz="2000" b="1" i="1" dirty="0" smtClean="0">
                <a:solidFill>
                  <a:srgbClr val="C54492"/>
                </a:solidFill>
              </a:rPr>
              <a:t>, </a:t>
            </a:r>
          </a:p>
          <a:p>
            <a:r>
              <a:rPr lang="en-US" sz="2000" b="1" i="1" dirty="0" smtClean="0">
                <a:solidFill>
                  <a:srgbClr val="C54492"/>
                </a:solidFill>
              </a:rPr>
              <a:t>“Gift Horse” 2015- 2016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3008" y="4795897"/>
            <a:ext cx="43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Katharina Fritsch, 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“Hahn/Cock” 2013- 2015</a:t>
            </a:r>
          </a:p>
        </p:txBody>
      </p:sp>
    </p:spTree>
    <p:extLst>
      <p:ext uri="{BB962C8B-B14F-4D97-AF65-F5344CB8AC3E}">
        <p14:creationId xmlns:p14="http://schemas.microsoft.com/office/powerpoint/2010/main" val="18843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97" y="2249094"/>
            <a:ext cx="2893283" cy="3437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8961">
            <a:off x="282170" y="711914"/>
            <a:ext cx="3078560" cy="1769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33">
            <a:off x="3792178" y="667111"/>
            <a:ext cx="3788263" cy="1768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348" y="7528"/>
            <a:ext cx="4657651" cy="16364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033" y="239842"/>
            <a:ext cx="703517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54492"/>
                </a:solidFill>
              </a:rPr>
              <a:t>Design something for the </a:t>
            </a:r>
            <a:r>
              <a:rPr lang="en-US" sz="3600" b="1" dirty="0" smtClean="0">
                <a:solidFill>
                  <a:srgbClr val="C54492"/>
                </a:solidFill>
              </a:rPr>
              <a:t>4</a:t>
            </a:r>
            <a:r>
              <a:rPr lang="en-US" sz="3600" b="1" baseline="30000" dirty="0" smtClean="0">
                <a:solidFill>
                  <a:srgbClr val="C54492"/>
                </a:solidFill>
              </a:rPr>
              <a:t>th</a:t>
            </a:r>
            <a:r>
              <a:rPr lang="en-US" sz="3600" b="1" dirty="0" smtClean="0">
                <a:solidFill>
                  <a:srgbClr val="C54492"/>
                </a:solidFill>
              </a:rPr>
              <a:t> Plinth</a:t>
            </a:r>
            <a:endParaRPr lang="en-US" sz="3600" b="1" dirty="0">
              <a:solidFill>
                <a:srgbClr val="C5449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3573" y="239842"/>
            <a:ext cx="39346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mic Sans MS" charset="0"/>
                <a:ea typeface="Comic Sans MS" charset="0"/>
                <a:cs typeface="Comic Sans MS" charset="0"/>
              </a:rPr>
              <a:t>Create a design to express your view of life in London</a:t>
            </a:r>
            <a:endParaRPr lang="en-US" sz="2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2694" y="1253647"/>
            <a:ext cx="3051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charset="0"/>
                <a:ea typeface="Comic Sans MS" charset="0"/>
                <a:cs typeface="Comic Sans MS" charset="0"/>
              </a:rPr>
              <a:t>celebrate life in London and Barking </a:t>
            </a:r>
            <a:endParaRPr lang="en-US" sz="24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838911">
            <a:off x="332020" y="1136108"/>
            <a:ext cx="2750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charset="0"/>
                <a:ea typeface="Comic Sans MS" charset="0"/>
                <a:cs typeface="Comic Sans MS" charset="0"/>
              </a:rPr>
              <a:t>highlight a concern of living in London</a:t>
            </a:r>
            <a:endParaRPr lang="en-US" sz="24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82" y="2781956"/>
            <a:ext cx="3375167" cy="2814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4696" y="1643939"/>
            <a:ext cx="2826562" cy="22676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81258" y="1716903"/>
            <a:ext cx="1816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“Skull” 2016, 14 year old, Card and paint. 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2893" y="5657051"/>
            <a:ext cx="3023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“For Sale”, 2015, 11 year old, Painting,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36249" y="5761391"/>
            <a:ext cx="3023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</a:t>
            </a:r>
            <a:r>
              <a:rPr lang="en-US" sz="2000" b="1" dirty="0" smtClean="0"/>
              <a:t>Life”, 2015, 13year old, Painted design of balloons</a:t>
            </a:r>
            <a:endParaRPr lang="en-US" sz="2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115" y="3755967"/>
            <a:ext cx="3363883" cy="2865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7044063" y="4176357"/>
            <a:ext cx="18165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“Tech baby” 2016, 12 year old, Drawing of a baby made out of mobile phones from around the world.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135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158833"/>
            <a:ext cx="3258590" cy="3258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52" y="3258586"/>
            <a:ext cx="3158837" cy="3158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3156987"/>
            <a:ext cx="3260436" cy="3260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5" y="253538"/>
            <a:ext cx="2588029" cy="2588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14" y="7528"/>
            <a:ext cx="6745385" cy="23699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0924" y="738605"/>
            <a:ext cx="5191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charset="0"/>
                <a:ea typeface="Comic Sans MS" charset="0"/>
                <a:cs typeface="Comic Sans MS" charset="0"/>
              </a:rPr>
              <a:t>Create a design to express your view of life in London</a:t>
            </a:r>
            <a:endParaRPr lang="en-US" sz="28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6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490" y="148033"/>
            <a:ext cx="3794503" cy="6155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C54492"/>
                </a:solidFill>
              </a:rPr>
              <a:t>Competition details</a:t>
            </a:r>
            <a:endParaRPr lang="en-US" sz="3400" b="1" dirty="0">
              <a:solidFill>
                <a:srgbClr val="C5449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308" y="971009"/>
            <a:ext cx="1034103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b="1" dirty="0" smtClean="0">
                <a:solidFill>
                  <a:srgbClr val="C54492"/>
                </a:solidFill>
              </a:rPr>
              <a:t>Three age groups: 5-7years,  8-11years; and 12-15years </a:t>
            </a:r>
            <a:endParaRPr lang="en-US" sz="3200" b="1" dirty="0">
              <a:solidFill>
                <a:srgbClr val="C5449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308" y="1750054"/>
            <a:ext cx="9220180" cy="18774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900" dirty="0" smtClean="0">
                <a:solidFill>
                  <a:srgbClr val="0070C0"/>
                </a:solidFill>
              </a:rPr>
              <a:t>1 winner and 1 runner up from each age Group.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900" dirty="0" smtClean="0">
                <a:solidFill>
                  <a:srgbClr val="0070C0"/>
                </a:solidFill>
              </a:rPr>
              <a:t>One winner </a:t>
            </a:r>
            <a:r>
              <a:rPr lang="en-US" sz="2900" b="1" dirty="0" smtClean="0">
                <a:solidFill>
                  <a:srgbClr val="0070C0"/>
                </a:solidFill>
              </a:rPr>
              <a:t>from each Borough. 33 Boroughs in London.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900" b="1" dirty="0" smtClean="0">
                <a:solidFill>
                  <a:srgbClr val="0070C0"/>
                </a:solidFill>
              </a:rPr>
              <a:t>We are in Barking and Dagenham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900" b="1" dirty="0" smtClean="0">
                <a:solidFill>
                  <a:srgbClr val="0070C0"/>
                </a:solidFill>
              </a:rPr>
              <a:t>Total of 39 winners. </a:t>
            </a:r>
            <a:endParaRPr lang="en-US" sz="29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308" y="3895286"/>
            <a:ext cx="7583157" cy="2739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200" b="1" u="sng" dirty="0" smtClean="0">
                <a:solidFill>
                  <a:srgbClr val="C54492"/>
                </a:solidFill>
              </a:rPr>
              <a:t> </a:t>
            </a:r>
            <a:r>
              <a:rPr lang="en-US" sz="2800" b="1" u="sng" dirty="0" smtClean="0">
                <a:solidFill>
                  <a:schemeClr val="accent2"/>
                </a:solidFill>
              </a:rPr>
              <a:t>Prizes: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Artwork displayed in an exhibition at City Hall during summer.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Invited to an award ceremony at City Hall.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£100 worth of Art materials for you and Art materials for your school.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3853" y="148033"/>
            <a:ext cx="5409727" cy="60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Dream it. Believe it. Achieve it</a:t>
            </a:r>
            <a:r>
              <a:rPr lang="en-US" sz="2800" b="1" i="1" dirty="0" smtClean="0"/>
              <a:t>.</a:t>
            </a:r>
            <a:endParaRPr lang="en-US" sz="28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501" y="2793076"/>
            <a:ext cx="4074749" cy="36585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48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9583" y="182692"/>
            <a:ext cx="445051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54492"/>
                </a:solidFill>
              </a:rPr>
              <a:t>Competition details</a:t>
            </a:r>
            <a:endParaRPr lang="en-US" sz="4000" b="1" dirty="0">
              <a:solidFill>
                <a:srgbClr val="C5449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769389"/>
            <a:ext cx="5769033" cy="2279327"/>
          </a:xfrm>
          <a:prstGeom prst="ellipse">
            <a:avLst/>
          </a:prstGeom>
          <a:solidFill>
            <a:srgbClr val="FDDB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Enter as individual or as a group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Draw, paint or make.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Take an photo of your 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9033" y="974867"/>
            <a:ext cx="6251171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600" dirty="0" smtClean="0">
                <a:solidFill>
                  <a:srgbClr val="C54492"/>
                </a:solidFill>
              </a:rPr>
              <a:t>Collect an </a:t>
            </a:r>
            <a:r>
              <a:rPr lang="en-US" sz="2600" u="sng" dirty="0" smtClean="0">
                <a:solidFill>
                  <a:srgbClr val="C54492"/>
                </a:solidFill>
              </a:rPr>
              <a:t>entry pack</a:t>
            </a:r>
            <a:r>
              <a:rPr lang="en-US" sz="2600" dirty="0" smtClean="0">
                <a:solidFill>
                  <a:srgbClr val="C54492"/>
                </a:solidFill>
              </a:rPr>
              <a:t> </a:t>
            </a:r>
            <a:r>
              <a:rPr lang="en-US" sz="2600" b="1" dirty="0" smtClean="0">
                <a:solidFill>
                  <a:srgbClr val="C54492"/>
                </a:solidFill>
              </a:rPr>
              <a:t>this week. </a:t>
            </a:r>
          </a:p>
          <a:p>
            <a:pPr marL="457200" indent="-457200">
              <a:buFont typeface="Arial" charset="0"/>
              <a:buChar char="•"/>
            </a:pPr>
            <a:endParaRPr lang="en-US" sz="1000" b="1" dirty="0" smtClean="0">
              <a:solidFill>
                <a:srgbClr val="C54492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Deadline is Thursday 8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</a:rPr>
              <a:t> March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628" y="3208713"/>
            <a:ext cx="4954385" cy="3293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431800">
              <a:schemeClr val="accent1">
                <a:alpha val="13000"/>
              </a:schemeClr>
            </a:glow>
            <a:softEdge rad="215900"/>
          </a:effectLst>
          <a:scene3d>
            <a:camera prst="orthographicFront"/>
            <a:lightRig rig="threePt" dir="t"/>
          </a:scene3d>
          <a:sp3d prstMaterial="softEdge"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b="1" dirty="0"/>
              <a:t>Next </a:t>
            </a:r>
            <a:r>
              <a:rPr lang="en-US" sz="2400" b="1" dirty="0" smtClean="0"/>
              <a:t>Thursday </a:t>
            </a:r>
            <a:r>
              <a:rPr lang="en-US" sz="2400" b="1" dirty="0"/>
              <a:t>come to Art Club = with competition designs or to use materials.</a:t>
            </a:r>
          </a:p>
          <a:p>
            <a:pPr marL="457200" indent="-457200">
              <a:buFont typeface="Arial" charset="0"/>
              <a:buChar char="•"/>
            </a:pPr>
            <a:endParaRPr lang="en-US" sz="800" dirty="0">
              <a:solidFill>
                <a:schemeClr val="accent2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Ask Miss Knight for help. Come to the art room </a:t>
            </a:r>
            <a:r>
              <a:rPr lang="en-US" sz="2400" dirty="0" smtClean="0">
                <a:solidFill>
                  <a:srgbClr val="0070C0"/>
                </a:solidFill>
              </a:rPr>
              <a:t>after </a:t>
            </a:r>
            <a:r>
              <a:rPr lang="en-US" sz="2400" dirty="0">
                <a:solidFill>
                  <a:srgbClr val="0070C0"/>
                </a:solidFill>
              </a:rPr>
              <a:t>school.</a:t>
            </a:r>
          </a:p>
          <a:p>
            <a:pPr marL="457200" indent="-457200">
              <a:buFont typeface="Arial" charset="0"/>
              <a:buChar char="•"/>
            </a:pPr>
            <a:endParaRPr lang="en-US" sz="800" b="1" dirty="0"/>
          </a:p>
          <a:p>
            <a:pPr marL="457200" indent="-457200">
              <a:buFont typeface="Arial" charset="0"/>
              <a:buChar char="•"/>
            </a:pPr>
            <a:r>
              <a:rPr lang="en-US" sz="2400" b="1" dirty="0"/>
              <a:t>Don</a:t>
            </a:r>
            <a:r>
              <a:rPr lang="uk-UA" sz="2400" b="1" dirty="0"/>
              <a:t>’</a:t>
            </a:r>
            <a:r>
              <a:rPr lang="en-US" sz="2400" b="1" dirty="0"/>
              <a:t>t leave it until the day before the deadline. </a:t>
            </a:r>
          </a:p>
          <a:p>
            <a:pPr algn="ctr"/>
            <a:r>
              <a:rPr lang="en-US" sz="2400" b="1" dirty="0"/>
              <a:t>Thursday </a:t>
            </a:r>
            <a:r>
              <a:rPr lang="en-US" sz="2400" b="1" dirty="0" smtClean="0"/>
              <a:t>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</a:t>
            </a:r>
            <a:r>
              <a:rPr lang="en-US" sz="2400" b="1" dirty="0"/>
              <a:t>March!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02" y="2404130"/>
            <a:ext cx="2100580" cy="31073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378" y="2103124"/>
            <a:ext cx="2581419" cy="22386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90" y="4458157"/>
            <a:ext cx="2338413" cy="23545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58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496</Words>
  <Application>Microsoft Macintosh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Comic Sans MS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knight</dc:creator>
  <cp:lastModifiedBy>Microsoft Office User</cp:lastModifiedBy>
  <cp:revision>35</cp:revision>
  <dcterms:created xsi:type="dcterms:W3CDTF">2017-02-13T15:29:32Z</dcterms:created>
  <dcterms:modified xsi:type="dcterms:W3CDTF">2018-02-07T17:39:02Z</dcterms:modified>
</cp:coreProperties>
</file>