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60" r:id="rId2"/>
    <p:sldId id="292" r:id="rId3"/>
    <p:sldId id="293" r:id="rId4"/>
    <p:sldId id="294" r:id="rId5"/>
    <p:sldId id="287" r:id="rId6"/>
    <p:sldId id="295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9">
          <p15:clr>
            <a:srgbClr val="A4A3A4"/>
          </p15:clr>
        </p15:guide>
        <p15:guide id="2" orient="horz" pos="2218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901">
          <p15:clr>
            <a:srgbClr val="A4A3A4"/>
          </p15:clr>
        </p15:guide>
        <p15:guide id="6" pos="3158">
          <p15:clr>
            <a:srgbClr val="A4A3A4"/>
          </p15:clr>
        </p15:guide>
        <p15:guide id="7" pos="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521"/>
    <a:srgbClr val="D44C20"/>
    <a:srgbClr val="00888C"/>
    <a:srgbClr val="4E1966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>
        <p:guide orient="horz" pos="4079"/>
        <p:guide orient="horz" pos="2218"/>
        <p:guide orient="horz" pos="4080"/>
        <p:guide orient="horz" pos="636"/>
        <p:guide pos="2901"/>
        <p:guide pos="3158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35B6-33F5-4D41-81E1-4A2BDAB5697F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3F94A-80E9-42D5-98BC-768B3BA6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9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7089-266B-6645-9200-F10B620F372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BFF3-FA5C-CE44-8E05-CBA15AD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se.tapia@lbbd.gov.uk" TargetMode="External"/><Relationship Id="rId3" Type="http://schemas.openxmlformats.org/officeDocument/2006/relationships/hyperlink" Target="mailto:Yvonne.bennett@lbbd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ge 5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1009650"/>
            <a:ext cx="4606925" cy="2770188"/>
          </a:xfrm>
          <a:prstGeom prst="rect">
            <a:avLst/>
          </a:prstGeom>
          <a:solidFill>
            <a:srgbClr val="CC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3779837"/>
            <a:ext cx="4606925" cy="2695575"/>
          </a:xfrm>
          <a:prstGeom prst="rect">
            <a:avLst/>
          </a:prstGeom>
          <a:solidFill>
            <a:srgbClr val="CC00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6925" y="1009649"/>
            <a:ext cx="4537075" cy="5465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03B680-A1E5-4A80-80C6-6BA62DFB55AB}"/>
              </a:ext>
            </a:extLst>
          </p:cNvPr>
          <p:cNvSpPr txBox="1"/>
          <p:nvPr/>
        </p:nvSpPr>
        <p:spPr>
          <a:xfrm>
            <a:off x="612314" y="1641987"/>
            <a:ext cx="377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Courses at the Adult College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393F1-3438-45D0-BC5D-71F4865838F9}"/>
              </a:ext>
            </a:extLst>
          </p:cNvPr>
          <p:cNvSpPr txBox="1"/>
          <p:nvPr/>
        </p:nvSpPr>
        <p:spPr>
          <a:xfrm>
            <a:off x="4840185" y="2298113"/>
            <a:ext cx="37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ESOL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F569E9-C30C-4582-90A7-A09DB904E168}"/>
              </a:ext>
            </a:extLst>
          </p:cNvPr>
          <p:cNvSpPr txBox="1"/>
          <p:nvPr/>
        </p:nvSpPr>
        <p:spPr>
          <a:xfrm>
            <a:off x="4840184" y="3075057"/>
            <a:ext cx="37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Family Learning </a:t>
            </a:r>
          </a:p>
        </p:txBody>
      </p:sp>
    </p:spTree>
    <p:extLst>
      <p:ext uri="{BB962C8B-B14F-4D97-AF65-F5344CB8AC3E}">
        <p14:creationId xmlns:p14="http://schemas.microsoft.com/office/powerpoint/2010/main" val="4295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ge 5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1009650"/>
            <a:ext cx="4606925" cy="2770188"/>
          </a:xfrm>
          <a:prstGeom prst="rect">
            <a:avLst/>
          </a:prstGeom>
          <a:solidFill>
            <a:srgbClr val="CC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3779837"/>
            <a:ext cx="4606925" cy="2695575"/>
          </a:xfrm>
          <a:prstGeom prst="rect">
            <a:avLst/>
          </a:prstGeom>
          <a:solidFill>
            <a:srgbClr val="CC00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6925" y="1009649"/>
            <a:ext cx="4537075" cy="5465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03B680-A1E5-4A80-80C6-6BA62DFB55AB}"/>
              </a:ext>
            </a:extLst>
          </p:cNvPr>
          <p:cNvSpPr txBox="1"/>
          <p:nvPr/>
        </p:nvSpPr>
        <p:spPr>
          <a:xfrm>
            <a:off x="612314" y="1641987"/>
            <a:ext cx="37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ESOL 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393F1-3438-45D0-BC5D-71F4865838F9}"/>
              </a:ext>
            </a:extLst>
          </p:cNvPr>
          <p:cNvSpPr txBox="1"/>
          <p:nvPr/>
        </p:nvSpPr>
        <p:spPr>
          <a:xfrm>
            <a:off x="4840185" y="1252550"/>
            <a:ext cx="377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locations: Barking and Dagenham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9385DB-97BF-4A9B-B5A7-DE75A66A04DC}"/>
              </a:ext>
            </a:extLst>
          </p:cNvPr>
          <p:cNvSpPr txBox="1"/>
          <p:nvPr/>
        </p:nvSpPr>
        <p:spPr>
          <a:xfrm>
            <a:off x="4840180" y="2370709"/>
            <a:ext cx="3772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Learn </a:t>
            </a:r>
            <a:r>
              <a:rPr lang="en-GB" sz="2400" b="1" dirty="0"/>
              <a:t>language</a:t>
            </a:r>
            <a:r>
              <a:rPr lang="en-GB" sz="2400" dirty="0"/>
              <a:t> (grammar, vocabulary, pronunciation and develop your </a:t>
            </a:r>
            <a:r>
              <a:rPr lang="en-GB" sz="2400" b="1" dirty="0"/>
              <a:t>skills</a:t>
            </a:r>
            <a:r>
              <a:rPr lang="en-GB" sz="2400" dirty="0"/>
              <a:t> (reading, writing, speaking and listening)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BF6FFE-C7B0-4AB4-A02B-A3934F3F7EA5}"/>
              </a:ext>
            </a:extLst>
          </p:cNvPr>
          <p:cNvSpPr txBox="1"/>
          <p:nvPr/>
        </p:nvSpPr>
        <p:spPr>
          <a:xfrm>
            <a:off x="4840181" y="4527459"/>
            <a:ext cx="377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towards a qualification: Trinity ESOL Skills for Life </a:t>
            </a:r>
          </a:p>
        </p:txBody>
      </p:sp>
    </p:spTree>
    <p:extLst>
      <p:ext uri="{BB962C8B-B14F-4D97-AF65-F5344CB8AC3E}">
        <p14:creationId xmlns:p14="http://schemas.microsoft.com/office/powerpoint/2010/main" val="39054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ge 5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1009650"/>
            <a:ext cx="4606925" cy="2770188"/>
          </a:xfrm>
          <a:prstGeom prst="rect">
            <a:avLst/>
          </a:prstGeom>
          <a:solidFill>
            <a:srgbClr val="CC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3779837"/>
            <a:ext cx="4606925" cy="2695575"/>
          </a:xfrm>
          <a:prstGeom prst="rect">
            <a:avLst/>
          </a:prstGeom>
          <a:solidFill>
            <a:srgbClr val="CC00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6925" y="1009649"/>
            <a:ext cx="4537075" cy="5465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03B680-A1E5-4A80-80C6-6BA62DFB55AB}"/>
              </a:ext>
            </a:extLst>
          </p:cNvPr>
          <p:cNvSpPr txBox="1"/>
          <p:nvPr/>
        </p:nvSpPr>
        <p:spPr>
          <a:xfrm>
            <a:off x="536364" y="1661178"/>
            <a:ext cx="37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Family Learning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393F1-3438-45D0-BC5D-71F4865838F9}"/>
              </a:ext>
            </a:extLst>
          </p:cNvPr>
          <p:cNvSpPr txBox="1"/>
          <p:nvPr/>
        </p:nvSpPr>
        <p:spPr>
          <a:xfrm>
            <a:off x="4840185" y="1252550"/>
            <a:ext cx="3772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sz="2400" dirty="0"/>
              <a:t>Are you interested in finding out what your child is learning in school?</a:t>
            </a:r>
          </a:p>
          <a:p>
            <a:pPr lvl="0"/>
            <a:endParaRPr lang="en-GB" sz="2400" dirty="0"/>
          </a:p>
          <a:p>
            <a:pPr lvl="0"/>
            <a:r>
              <a:rPr lang="en-US" sz="2400" dirty="0"/>
              <a:t>Would you like to help your child with their learning?</a:t>
            </a:r>
          </a:p>
          <a:p>
            <a:pPr lvl="0"/>
            <a:endParaRPr lang="en-GB" sz="2400" dirty="0"/>
          </a:p>
          <a:p>
            <a:pPr lvl="0"/>
            <a:r>
              <a:rPr lang="en-US" sz="2400" dirty="0"/>
              <a:t>Are you interested in developing your own skills?</a:t>
            </a:r>
          </a:p>
          <a:p>
            <a:pPr lvl="0"/>
            <a:endParaRPr lang="en-GB" sz="2400" dirty="0"/>
          </a:p>
          <a:p>
            <a:pPr lvl="0"/>
            <a:r>
              <a:rPr lang="en-US" sz="2400" dirty="0"/>
              <a:t>Would you like to be able to share ideas with other parents?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ge 5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1009650"/>
            <a:ext cx="4606925" cy="2770188"/>
          </a:xfrm>
          <a:prstGeom prst="rect">
            <a:avLst/>
          </a:prstGeom>
          <a:solidFill>
            <a:srgbClr val="CC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3779837"/>
            <a:ext cx="4606925" cy="2695575"/>
          </a:xfrm>
          <a:prstGeom prst="rect">
            <a:avLst/>
          </a:prstGeom>
          <a:solidFill>
            <a:srgbClr val="CC00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6925" y="1009649"/>
            <a:ext cx="4537075" cy="5465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03B680-A1E5-4A80-80C6-6BA62DFB55AB}"/>
              </a:ext>
            </a:extLst>
          </p:cNvPr>
          <p:cNvSpPr txBox="1"/>
          <p:nvPr/>
        </p:nvSpPr>
        <p:spPr>
          <a:xfrm>
            <a:off x="536364" y="1661178"/>
            <a:ext cx="37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Family Learning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393F1-3438-45D0-BC5D-71F4865838F9}"/>
              </a:ext>
            </a:extLst>
          </p:cNvPr>
          <p:cNvSpPr txBox="1"/>
          <p:nvPr/>
        </p:nvSpPr>
        <p:spPr>
          <a:xfrm>
            <a:off x="4840185" y="1252550"/>
            <a:ext cx="37728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/>
          </a:p>
          <a:p>
            <a:pPr lvl="0"/>
            <a:r>
              <a:rPr lang="en-GB" sz="2400" dirty="0"/>
              <a:t>Where?</a:t>
            </a:r>
          </a:p>
          <a:p>
            <a:pPr lvl="0"/>
            <a:r>
              <a:rPr lang="en-GB" sz="2400" dirty="0"/>
              <a:t>Located at your school.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When?</a:t>
            </a:r>
          </a:p>
          <a:p>
            <a:pPr lvl="0"/>
            <a:r>
              <a:rPr lang="en-GB" sz="2400" dirty="0"/>
              <a:t>From September.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How often/long?</a:t>
            </a:r>
          </a:p>
          <a:p>
            <a:pPr lvl="0"/>
            <a:r>
              <a:rPr lang="en-GB" sz="2400" dirty="0"/>
              <a:t>Once a week for 4-12 weeks.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What do I do if I am interested?</a:t>
            </a:r>
          </a:p>
          <a:p>
            <a:pPr lvl="0"/>
            <a:r>
              <a:rPr lang="en-GB" dirty="0"/>
              <a:t>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1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age 32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009650"/>
            <a:ext cx="4606925" cy="2770188"/>
          </a:xfrm>
          <a:prstGeom prst="rect">
            <a:avLst/>
          </a:prstGeom>
          <a:solidFill>
            <a:srgbClr val="4E1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" y="3779837"/>
            <a:ext cx="4606925" cy="2695575"/>
          </a:xfrm>
          <a:prstGeom prst="rect">
            <a:avLst/>
          </a:prstGeom>
          <a:solidFill>
            <a:srgbClr val="4E1966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6925" y="1009649"/>
            <a:ext cx="4537075" cy="5465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age 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3172332"/>
            <a:ext cx="314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8FCB9-5821-4062-82C5-28F36776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to contact?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E2319-5FFF-4882-9D82-464E255C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ESOL courses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Jose.tapia@lbbd.gov.uk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other courses at the Adult College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Yvonne.bennett@lbbd.gov.uk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98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146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to contact?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Richard Paul</cp:lastModifiedBy>
  <cp:revision>60</cp:revision>
  <cp:lastPrinted>2016-12-05T12:23:33Z</cp:lastPrinted>
  <dcterms:created xsi:type="dcterms:W3CDTF">2016-09-06T14:51:51Z</dcterms:created>
  <dcterms:modified xsi:type="dcterms:W3CDTF">2017-07-19T06:35:40Z</dcterms:modified>
</cp:coreProperties>
</file>