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9" r:id="rId3"/>
    <p:sldId id="258" r:id="rId4"/>
    <p:sldId id="263" r:id="rId5"/>
    <p:sldId id="262" r:id="rId6"/>
    <p:sldId id="265" r:id="rId7"/>
    <p:sldId id="261" r:id="rId8"/>
    <p:sldId id="266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969"/>
    <a:srgbClr val="33CC33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072" autoAdjust="0"/>
  </p:normalViewPr>
  <p:slideViewPr>
    <p:cSldViewPr snapToGrid="0">
      <p:cViewPr varScale="1">
        <p:scale>
          <a:sx n="90" d="100"/>
          <a:sy n="90" d="100"/>
        </p:scale>
        <p:origin x="1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E3B6-7190-4453-AF03-2A98FDE2D29F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92FD-1EC7-48F9-8AA3-6E90CC4777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92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D416-93B8-452C-AD64-00AA46D6C06D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99C7-357F-4CE6-80F1-CA7D8D0D8B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2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https://www.youtube.com/watch?v=s-zZvH_mXTw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99C7-357F-4CE6-80F1-CA7D8D0D8B5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1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86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7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7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7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0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4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7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26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5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8797-E387-4937-B203-BA98EDB55A80}" type="datetimeFigureOut">
              <a:rPr lang="en-GB" smtClean="0"/>
              <a:t>16/05/2017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212B-6091-4CD1-A155-300F722DE7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5363"/>
            <a:ext cx="7886700" cy="2852737"/>
          </a:xfrm>
        </p:spPr>
        <p:txBody>
          <a:bodyPr/>
          <a:lstStyle/>
          <a:p>
            <a:r>
              <a:rPr lang="en-US" smtClean="0"/>
              <a:t>Ramadan, 27</a:t>
            </a:r>
            <a:r>
              <a:rPr lang="en-US" baseline="30000" smtClean="0"/>
              <a:t>th</a:t>
            </a:r>
            <a:r>
              <a:rPr lang="en-US" smtClean="0"/>
              <a:t> 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0"/>
            <a:ext cx="8784955" cy="57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865875" y="5289455"/>
            <a:ext cx="7441809" cy="1519310"/>
          </a:xfrm>
          <a:prstGeom prst="upArrowCallou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do Muslims fast during Ramadan?</a:t>
            </a:r>
            <a:endParaRPr lang="en-GB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699"/>
          <a:stretch/>
        </p:blipFill>
        <p:spPr>
          <a:xfrm>
            <a:off x="719671" y="126610"/>
            <a:ext cx="4914566" cy="4979963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0" y="4571999"/>
            <a:ext cx="3024554" cy="2082019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The fast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starts before sunrise: in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May/June this will be around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3.00am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219158" y="4571999"/>
            <a:ext cx="3024554" cy="2082019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fast breaks at sunset: in May/June this will be around 9.30pm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18 hou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3" y="3749454"/>
            <a:ext cx="2517287" cy="25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/>
          <p:cNvSpPr/>
          <p:nvPr/>
        </p:nvSpPr>
        <p:spPr>
          <a:xfrm>
            <a:off x="5828841" y="295422"/>
            <a:ext cx="3118211" cy="3094892"/>
          </a:xfrm>
          <a:prstGeom prst="beve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does fasting involve?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5699"/>
          <a:stretch/>
        </p:blipFill>
        <p:spPr>
          <a:xfrm>
            <a:off x="318616" y="193986"/>
            <a:ext cx="4914566" cy="4979963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0" y="4656404"/>
            <a:ext cx="3024554" cy="2082019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The fast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starts before sunrise: in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May/June this will be around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3.00am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2985866" y="4656404"/>
            <a:ext cx="3024554" cy="2082019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fast breaks at sunset: in May/June this will be around 9.30pm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banned food and dr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09" y="30655"/>
            <a:ext cx="2110153" cy="21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 smo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89" y="520846"/>
            <a:ext cx="1129769" cy="11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1675" y="2214108"/>
            <a:ext cx="2815546" cy="452431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Muslims are </a:t>
            </a:r>
            <a:r>
              <a:rPr lang="en-GB" u="sng" dirty="0" smtClean="0">
                <a:latin typeface="Comic Sans MS" panose="030F0702030302020204" pitchFamily="66" charset="0"/>
              </a:rPr>
              <a:t>NOT</a:t>
            </a:r>
            <a:r>
              <a:rPr lang="en-GB" dirty="0" smtClean="0">
                <a:latin typeface="Comic Sans MS" panose="030F0702030302020204" pitchFamily="66" charset="0"/>
              </a:rPr>
              <a:t> allowed to eat any food or drink, THIS INCLUDES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Smoking is a disgusting habit and nobody should smoke – however during Ramadan its is forbidden to smoke during the fast.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You can’t take any medicines – that’s  why sick people are not allowed to fast.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hildren play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2" y="65392"/>
            <a:ext cx="3867785" cy="18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old peop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 bwMode="auto">
          <a:xfrm>
            <a:off x="239982" y="4133409"/>
            <a:ext cx="2496386" cy="22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054" y="247048"/>
            <a:ext cx="2371725" cy="1933575"/>
          </a:xfrm>
          <a:prstGeom prst="rect">
            <a:avLst/>
          </a:prstGeom>
        </p:spPr>
      </p:pic>
      <p:pic>
        <p:nvPicPr>
          <p:cNvPr id="7178" name="Picture 10" descr="Image result for pregnant ladies eating 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78" y="65392"/>
            <a:ext cx="2250000" cy="28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6445"/>
          <a:stretch/>
        </p:blipFill>
        <p:spPr>
          <a:xfrm>
            <a:off x="881417" y="2023048"/>
            <a:ext cx="2133600" cy="2005006"/>
          </a:xfrm>
          <a:prstGeom prst="rect">
            <a:avLst/>
          </a:prstGeom>
        </p:spPr>
      </p:pic>
      <p:pic>
        <p:nvPicPr>
          <p:cNvPr id="7182" name="Picture 14" descr="Image result for travelling carto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5"/>
          <a:stretch/>
        </p:blipFill>
        <p:spPr bwMode="auto">
          <a:xfrm>
            <a:off x="2838387" y="1955524"/>
            <a:ext cx="3184900" cy="17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5017" y="4593013"/>
            <a:ext cx="5660797" cy="1954224"/>
          </a:xfrm>
          <a:prstGeom prst="rect">
            <a:avLst/>
          </a:prstGeom>
          <a:solidFill>
            <a:srgbClr val="FF66FF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Who is </a:t>
            </a:r>
            <a:r>
              <a:rPr lang="en-GB" sz="48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</a:t>
            </a:r>
            <a:r>
              <a:rPr lang="en-GB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allowed to fast?</a:t>
            </a:r>
            <a:endParaRPr lang="en-GB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9291" y="3005208"/>
            <a:ext cx="25485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Pregnant women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3532" y="1780513"/>
            <a:ext cx="25485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you ill/sick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949" y="1571433"/>
            <a:ext cx="25485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Young children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293" y="3889927"/>
            <a:ext cx="25485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Babies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982" y="6390241"/>
            <a:ext cx="25485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Old people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9943" y="3582151"/>
            <a:ext cx="2952438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Travelling (holiday out of your country)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foc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327">
            <a:off x="2392005" y="2024328"/>
            <a:ext cx="3110027" cy="23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97" y="3154762"/>
            <a:ext cx="3174415" cy="2942805"/>
          </a:xfrm>
          <a:prstGeom prst="rect">
            <a:avLst/>
          </a:prstGeom>
        </p:spPr>
      </p:pic>
      <p:pic>
        <p:nvPicPr>
          <p:cNvPr id="3074" name="Picture 2" descr="Image result f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72"/>
            <a:ext cx="32766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84" y="4626165"/>
            <a:ext cx="2399606" cy="1720472"/>
          </a:xfrm>
          <a:prstGeom prst="rect">
            <a:avLst/>
          </a:prstGeom>
        </p:spPr>
      </p:pic>
      <p:pic>
        <p:nvPicPr>
          <p:cNvPr id="3082" name="Picture 10" descr="Image result for hungr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7431" b="9765"/>
          <a:stretch/>
        </p:blipFill>
        <p:spPr bwMode="auto">
          <a:xfrm>
            <a:off x="237738" y="84436"/>
            <a:ext cx="3597036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4887394" y="84436"/>
            <a:ext cx="4036473" cy="243129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Remember: it’s a normal school day!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uslim kid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54" y="3813169"/>
            <a:ext cx="3595865" cy="32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36929" y="4179724"/>
            <a:ext cx="4299249" cy="2593868"/>
          </a:xfrm>
          <a:prstGeom prst="cloudCallout">
            <a:avLst>
              <a:gd name="adj1" fmla="val 74208"/>
              <a:gd name="adj2" fmla="val -3602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So…What can </a:t>
            </a:r>
            <a:r>
              <a:rPr lang="en-GB" sz="32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do instead of fasting?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Image result for cha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" y="295421"/>
            <a:ext cx="2745803" cy="20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16" y="-7034"/>
            <a:ext cx="2025320" cy="19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rayer islamic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74" y="-7034"/>
            <a:ext cx="2931826" cy="20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foodban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7" y="2647947"/>
            <a:ext cx="2629828" cy="13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respectfu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0" b="24310"/>
          <a:stretch/>
        </p:blipFill>
        <p:spPr bwMode="auto">
          <a:xfrm rot="19991862">
            <a:off x="3116671" y="1818891"/>
            <a:ext cx="3773138" cy="14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work in the commun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74" y="2354773"/>
            <a:ext cx="3042132" cy="1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uslim kid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96" y="3650453"/>
            <a:ext cx="3595865" cy="32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a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" y="295421"/>
            <a:ext cx="2745803" cy="20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16" y="-7034"/>
            <a:ext cx="2025320" cy="19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rayer islamic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74" y="-7034"/>
            <a:ext cx="2931826" cy="20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foodban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7" y="2647947"/>
            <a:ext cx="2629828" cy="13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respectfu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0" b="24310"/>
          <a:stretch/>
        </p:blipFill>
        <p:spPr bwMode="auto">
          <a:xfrm rot="19991862">
            <a:off x="3202170" y="1897030"/>
            <a:ext cx="3773138" cy="14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work in the commun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63" y="1991108"/>
            <a:ext cx="3042132" cy="1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0" y="-5160"/>
            <a:ext cx="5997611" cy="5744777"/>
          </a:xfrm>
          <a:prstGeom prst="cloudCallout">
            <a:avLst>
              <a:gd name="adj1" fmla="val 58375"/>
              <a:gd name="adj2" fmla="val 520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remember: that you don’t have to be Muslim or fasting to be kind, considerate and respectful to one another.</a:t>
            </a:r>
          </a:p>
          <a:p>
            <a:pPr algn="ctr"/>
            <a:r>
              <a:rPr lang="en-GB" sz="23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can all try to be better citizens in our community and be a positive role model for others.</a:t>
            </a:r>
            <a:endParaRPr lang="en-GB" sz="2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</TotalTime>
  <Words>210</Words>
  <Application>Microsoft Macintosh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Ramadan, 27th May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Sarwar</dc:creator>
  <cp:lastModifiedBy>Richard Paul</cp:lastModifiedBy>
  <cp:revision>16</cp:revision>
  <cp:lastPrinted>2017-05-10T08:45:39Z</cp:lastPrinted>
  <dcterms:created xsi:type="dcterms:W3CDTF">2017-05-02T06:26:07Z</dcterms:created>
  <dcterms:modified xsi:type="dcterms:W3CDTF">2017-05-16T11:13:10Z</dcterms:modified>
</cp:coreProperties>
</file>